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4"/>
  </p:notesMasterIdLst>
  <p:handoutMasterIdLst>
    <p:handoutMasterId r:id="rId15"/>
  </p:handoutMasterIdLst>
  <p:sldIdLst>
    <p:sldId id="325" r:id="rId5"/>
    <p:sldId id="322" r:id="rId6"/>
    <p:sldId id="317" r:id="rId7"/>
    <p:sldId id="323" r:id="rId8"/>
    <p:sldId id="320" r:id="rId9"/>
    <p:sldId id="311" r:id="rId10"/>
    <p:sldId id="319" r:id="rId11"/>
    <p:sldId id="316" r:id="rId12"/>
    <p:sldId id="321" r:id="rId13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366">
          <p15:clr>
            <a:srgbClr val="A4A3A4"/>
          </p15:clr>
        </p15:guide>
        <p15:guide id="4" orient="horz" pos="957">
          <p15:clr>
            <a:srgbClr val="A4A3A4"/>
          </p15:clr>
        </p15:guide>
        <p15:guide id="5" orient="horz" pos="1750">
          <p15:clr>
            <a:srgbClr val="A4A3A4"/>
          </p15:clr>
        </p15:guide>
        <p15:guide id="6" orient="horz" pos="2558">
          <p15:clr>
            <a:srgbClr val="A4A3A4"/>
          </p15:clr>
        </p15:guide>
        <p15:guide id="7" orient="horz" pos="4166">
          <p15:clr>
            <a:srgbClr val="A4A3A4"/>
          </p15:clr>
        </p15:guide>
        <p15:guide id="8" orient="horz" pos="164">
          <p15:clr>
            <a:srgbClr val="A4A3A4"/>
          </p15:clr>
        </p15:guide>
        <p15:guide id="9" pos="2957">
          <p15:clr>
            <a:srgbClr val="A4A3A4"/>
          </p15:clr>
        </p15:guide>
        <p15:guide id="10" pos="2089">
          <p15:clr>
            <a:srgbClr val="A4A3A4"/>
          </p15:clr>
        </p15:guide>
        <p15:guide id="11" pos="4723">
          <p15:clr>
            <a:srgbClr val="A4A3A4"/>
          </p15:clr>
        </p15:guide>
        <p15:guide id="12" pos="5598">
          <p15:clr>
            <a:srgbClr val="A4A3A4"/>
          </p15:clr>
        </p15:guide>
        <p15:guide id="13" pos="1206">
          <p15:clr>
            <a:srgbClr val="A4A3A4"/>
          </p15:clr>
        </p15:guide>
        <p15:guide id="14" pos="339">
          <p15:clr>
            <a:srgbClr val="A4A3A4"/>
          </p15:clr>
        </p15:guide>
        <p15:guide id="15" pos="6466">
          <p15:clr>
            <a:srgbClr val="A4A3A4"/>
          </p15:clr>
        </p15:guide>
        <p15:guide id="16" pos="7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8DB"/>
    <a:srgbClr val="50979B"/>
    <a:srgbClr val="57A4C9"/>
    <a:srgbClr val="57A4A7"/>
    <a:srgbClr val="DA291C"/>
    <a:srgbClr val="BFBFBF"/>
    <a:srgbClr val="DA2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 autoAdjust="0"/>
    <p:restoredTop sz="91361"/>
  </p:normalViewPr>
  <p:slideViewPr>
    <p:cSldViewPr snapToGrid="0">
      <p:cViewPr varScale="1">
        <p:scale>
          <a:sx n="116" d="100"/>
          <a:sy n="116" d="100"/>
        </p:scale>
        <p:origin x="1520" y="192"/>
      </p:cViewPr>
      <p:guideLst>
        <p:guide orient="horz" pos="2161"/>
        <p:guide pos="3840"/>
        <p:guide orient="horz" pos="3366"/>
        <p:guide orient="horz" pos="957"/>
        <p:guide orient="horz" pos="1750"/>
        <p:guide orient="horz" pos="2558"/>
        <p:guide orient="horz" pos="4166"/>
        <p:guide orient="horz" pos="164"/>
        <p:guide pos="2957"/>
        <p:guide pos="2089"/>
        <p:guide pos="4723"/>
        <p:guide pos="5598"/>
        <p:guide pos="1206"/>
        <p:guide pos="339"/>
        <p:guide pos="6466"/>
        <p:guide pos="711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B7F1C8-39C8-452F-A54C-C9DB57F2B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8B8DC-1808-4116-8705-5323F51C3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AF3D-5F52-4291-965B-FBA88511716D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EC546-EABC-4BD3-A17D-F09603F12F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E355A-9881-4F54-BC37-37437AE774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DD07-CEA3-4EF8-8340-2E80930D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3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B1316-14B2-4D3C-A26D-7A2DCC365155}" type="datetimeFigureOut">
              <a:rPr lang="en-AU" smtClean="0"/>
              <a:t>16/2/20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F2A1-262B-45A2-A552-6300545A3A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03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47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48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51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72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00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01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06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18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4F2A1-262B-45A2-A552-6300545A3A3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3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PRJ Detailed Grey 4 x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7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0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hf hdr="0" ftr="0" dt="0"/>
  <p:txStyles>
    <p:titleStyle>
      <a:lvl1pPr algn="l" defTabSz="1088502" rtl="0" eaLnBrk="1" latinLnBrk="0" hangingPunct="1">
        <a:lnSpc>
          <a:spcPct val="90000"/>
        </a:lnSpc>
        <a:spcBef>
          <a:spcPct val="0"/>
        </a:spcBef>
        <a:buNone/>
        <a:defRPr sz="3800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088502" rtl="0" eaLnBrk="1" latinLnBrk="0" hangingPunct="1">
        <a:lnSpc>
          <a:spcPct val="90000"/>
        </a:lnSpc>
        <a:spcBef>
          <a:spcPts val="1428"/>
        </a:spcBef>
        <a:buClr>
          <a:schemeClr val="tx2"/>
        </a:buClr>
        <a:buSzPct val="80000"/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554" indent="-278554" algn="l" defTabSz="1088502" rtl="0" eaLnBrk="1" latinLnBrk="0" hangingPunct="1">
        <a:lnSpc>
          <a:spcPct val="90000"/>
        </a:lnSpc>
        <a:spcBef>
          <a:spcPts val="1428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57107" indent="-278554" algn="l" defTabSz="1088502" rtl="0" eaLnBrk="1" latinLnBrk="0" hangingPunct="1">
        <a:lnSpc>
          <a:spcPct val="90000"/>
        </a:lnSpc>
        <a:spcBef>
          <a:spcPts val="1428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502" rtl="0" eaLnBrk="1" latinLnBrk="0" hangingPunct="1">
        <a:lnSpc>
          <a:spcPct val="90000"/>
        </a:lnSpc>
        <a:spcBef>
          <a:spcPts val="1428"/>
        </a:spcBef>
        <a:buSzPct val="100000"/>
        <a:buFont typeface="Wingdings" panose="05000000000000000000" pitchFamily="2" charset="2"/>
        <a:buNone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502" rtl="0" eaLnBrk="1" latinLnBrk="0" hangingPunct="1">
        <a:lnSpc>
          <a:spcPct val="90000"/>
        </a:lnSpc>
        <a:spcBef>
          <a:spcPts val="1428"/>
        </a:spcBef>
        <a:buFont typeface="Titillium Web" panose="00000500000000000000" pitchFamily="2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2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2952" userDrawn="1">
          <p15:clr>
            <a:srgbClr val="F26B43"/>
          </p15:clr>
        </p15:guide>
        <p15:guide id="4" pos="2088" userDrawn="1">
          <p15:clr>
            <a:srgbClr val="F26B43"/>
          </p15:clr>
        </p15:guide>
        <p15:guide id="5" pos="336" userDrawn="1">
          <p15:clr>
            <a:srgbClr val="F26B43"/>
          </p15:clr>
        </p15:guide>
        <p15:guide id="6" pos="1204" userDrawn="1">
          <p15:clr>
            <a:srgbClr val="F26B43"/>
          </p15:clr>
        </p15:guide>
        <p15:guide id="7" orient="horz" pos="1748" userDrawn="1">
          <p15:clr>
            <a:srgbClr val="F26B43"/>
          </p15:clr>
        </p15:guide>
        <p15:guide id="8" orient="horz" pos="956" userDrawn="1">
          <p15:clr>
            <a:srgbClr val="F26B43"/>
          </p15:clr>
        </p15:guide>
        <p15:guide id="9" pos="4708" userDrawn="1">
          <p15:clr>
            <a:srgbClr val="F26B43"/>
          </p15:clr>
        </p15:guide>
        <p15:guide id="10" pos="5592" userDrawn="1">
          <p15:clr>
            <a:srgbClr val="F26B43"/>
          </p15:clr>
        </p15:guide>
        <p15:guide id="11" pos="6468" userDrawn="1">
          <p15:clr>
            <a:srgbClr val="F26B43"/>
          </p15:clr>
        </p15:guide>
        <p15:guide id="12" pos="7348" userDrawn="1">
          <p15:clr>
            <a:srgbClr val="F26B43"/>
          </p15:clr>
        </p15:guide>
        <p15:guide id="13" orient="horz" pos="3356" userDrawn="1">
          <p15:clr>
            <a:srgbClr val="F26B43"/>
          </p15:clr>
        </p15:guide>
        <p15:guide id="1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offeescribe.ca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youtube.com/user/TheGospelCoalition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www.youtube.com/channel/UCA7Gikp1j0uAIrcEJDTriy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youtu.be/Lc7nec1JOkE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youtu.be/hG98XU4EMxY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youtu.be/AB_a5yKAABg" TargetMode="External"/><Relationship Id="rId14" Type="http://schemas.openxmlformats.org/officeDocument/2006/relationships/hyperlink" Target="https://www.youtube.com/user/TurekVide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n-syxid39kg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WB61jh0Oz6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user/ReasonsToBelieve1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www.youtube.com/user/WretchedNetwork/featured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www.youtube.com/user/EkimRegniw" TargetMode="External"/><Relationship Id="rId14" Type="http://schemas.openxmlformats.org/officeDocument/2006/relationships/hyperlink" Target="https://youtu.be/BWuH2Ni5WS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n5Nu6EabQD8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I_To-cV94B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user/oneminuteapologist" TargetMode="External"/><Relationship Id="rId5" Type="http://schemas.openxmlformats.org/officeDocument/2006/relationships/image" Target="../media/image14.jpg"/><Relationship Id="rId10" Type="http://schemas.openxmlformats.org/officeDocument/2006/relationships/hyperlink" Target="https://www.youtube.com/user/Acts17Apologetics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www.youtube.com/channel/UC0Uu4XnRS1hiz3JCpNFIuUg" TargetMode="External"/><Relationship Id="rId14" Type="http://schemas.openxmlformats.org/officeDocument/2006/relationships/hyperlink" Target="https://youtu.be/nG7Fkas_K1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iFEBOGLjuq4" TargetMode="External"/><Relationship Id="rId3" Type="http://schemas.openxmlformats.org/officeDocument/2006/relationships/image" Target="../media/image15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3VdNBFB4hJ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user/InspiringPhilosophy" TargetMode="External"/><Relationship Id="rId5" Type="http://schemas.openxmlformats.org/officeDocument/2006/relationships/image" Target="../media/image17.jpg"/><Relationship Id="rId10" Type="http://schemas.openxmlformats.org/officeDocument/2006/relationships/hyperlink" Target="https://www.youtube.com/user/thewayofthemaster/featured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www.youtube.com/user/gotquestionsorg" TargetMode="External"/><Relationship Id="rId14" Type="http://schemas.openxmlformats.org/officeDocument/2006/relationships/hyperlink" Target="https://youtu.be/3MT_JH0yQE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cMu5F2icsT8" TargetMode="External"/><Relationship Id="rId3" Type="http://schemas.openxmlformats.org/officeDocument/2006/relationships/image" Target="../media/image18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Y12bswX_uU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channel/UCux-_Fze30tFuI_5CArwSmg" TargetMode="External"/><Relationship Id="rId5" Type="http://schemas.openxmlformats.org/officeDocument/2006/relationships/image" Target="../media/image20.jpg"/><Relationship Id="rId10" Type="http://schemas.openxmlformats.org/officeDocument/2006/relationships/hyperlink" Target="https://www.youtube.com/user/justpreach" TargetMode="External"/><Relationship Id="rId4" Type="http://schemas.openxmlformats.org/officeDocument/2006/relationships/image" Target="../media/image19.jpg"/><Relationship Id="rId9" Type="http://schemas.openxmlformats.org/officeDocument/2006/relationships/hyperlink" Target="https://www.youtube.com/user/stevenbancarzSSM" TargetMode="External"/><Relationship Id="rId14" Type="http://schemas.openxmlformats.org/officeDocument/2006/relationships/hyperlink" Target="https://youtu.be/kWSG5okmUr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cGz9BVJ_k6s" TargetMode="External"/><Relationship Id="rId3" Type="http://schemas.openxmlformats.org/officeDocument/2006/relationships/image" Target="../media/image21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ocHm18wUAG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channel/UCz4Qb-1lIttNRgB_lQDm6eA" TargetMode="External"/><Relationship Id="rId5" Type="http://schemas.openxmlformats.org/officeDocument/2006/relationships/image" Target="../media/image23.jpg"/><Relationship Id="rId10" Type="http://schemas.openxmlformats.org/officeDocument/2006/relationships/hyperlink" Target="https://www.youtube.com/channel/UCvUQ7NWHK-P9_qd4N2LPokg" TargetMode="External"/><Relationship Id="rId4" Type="http://schemas.openxmlformats.org/officeDocument/2006/relationships/image" Target="../media/image22.jpg"/><Relationship Id="rId9" Type="http://schemas.openxmlformats.org/officeDocument/2006/relationships/hyperlink" Target="https://www.youtube.com/channel/UC6cKwH8WYWgnowOr3469euw/featured" TargetMode="External"/><Relationship Id="rId14" Type="http://schemas.openxmlformats.org/officeDocument/2006/relationships/hyperlink" Target="https://youtu.be/bSruoEEeBh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X65vspiZLLA" TargetMode="External"/><Relationship Id="rId3" Type="http://schemas.openxmlformats.org/officeDocument/2006/relationships/image" Target="../media/image24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Yj3C5r-WFX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user/Defendthefaithorg" TargetMode="External"/><Relationship Id="rId5" Type="http://schemas.openxmlformats.org/officeDocument/2006/relationships/image" Target="../media/image26.jpg"/><Relationship Id="rId10" Type="http://schemas.openxmlformats.org/officeDocument/2006/relationships/hyperlink" Target="https://www.youtube.com/user/JohnMacArthurGTY/featured" TargetMode="External"/><Relationship Id="rId4" Type="http://schemas.openxmlformats.org/officeDocument/2006/relationships/image" Target="../media/image25.jpg"/><Relationship Id="rId9" Type="http://schemas.openxmlformats.org/officeDocument/2006/relationships/hyperlink" Target="https://www.youtube.com/user/ReasonableFaithOrg" TargetMode="External"/><Relationship Id="rId14" Type="http://schemas.openxmlformats.org/officeDocument/2006/relationships/hyperlink" Target="https://youtu.be/YTR2n5NkCN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youtu.be/Rgd5fe3jPQA" TargetMode="External"/><Relationship Id="rId3" Type="http://schemas.openxmlformats.org/officeDocument/2006/relationships/image" Target="../media/image27.jpg"/><Relationship Id="rId7" Type="http://schemas.openxmlformats.org/officeDocument/2006/relationships/hyperlink" Target="https://coffeescribe.ca/" TargetMode="External"/><Relationship Id="rId12" Type="http://schemas.openxmlformats.org/officeDocument/2006/relationships/hyperlink" Target="https://youtu.be/nhjvoJatKO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channel/UCC3L8QaxqEGUiBC252GHy3w" TargetMode="External"/><Relationship Id="rId5" Type="http://schemas.openxmlformats.org/officeDocument/2006/relationships/image" Target="../media/image29.jpg"/><Relationship Id="rId10" Type="http://schemas.openxmlformats.org/officeDocument/2006/relationships/hyperlink" Target="https://www.youtube.com/channel/UCvwbLBTkuIwqNm9kHUqWRnw" TargetMode="External"/><Relationship Id="rId4" Type="http://schemas.openxmlformats.org/officeDocument/2006/relationships/image" Target="../media/image28.jpg"/><Relationship Id="rId9" Type="http://schemas.openxmlformats.org/officeDocument/2006/relationships/hyperlink" Target="https://www.youtube.com/user/patcondell" TargetMode="External"/><Relationship Id="rId14" Type="http://schemas.openxmlformats.org/officeDocument/2006/relationships/hyperlink" Target="https://youtu.be/uVYI9HO6a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F0B8E6F8-4E92-AB4F-8C2F-3BDA3AC9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873AD5-DFB5-BE44-B176-1510C0439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22" y="492559"/>
            <a:ext cx="9774411" cy="2037152"/>
          </a:xfrm>
          <a:prstGeom prst="rect">
            <a:avLst/>
          </a:prstGeom>
          <a:effectLst>
            <a:outerShdw blurRad="127000" dist="63500" dir="7860000" sx="101000" sy="101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2" name="Picture 11" descr="A picture containing food, mug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A0645CB-68E9-F34E-8D27-5D910F54B3D2}"/>
              </a:ext>
            </a:extLst>
          </p:cNvPr>
          <p:cNvSpPr/>
          <p:nvPr/>
        </p:nvSpPr>
        <p:spPr>
          <a:xfrm>
            <a:off x="4103076" y="2405322"/>
            <a:ext cx="3998285" cy="3998285"/>
          </a:xfrm>
          <a:prstGeom prst="ellipse">
            <a:avLst/>
          </a:prstGeom>
          <a:solidFill>
            <a:schemeClr val="bg1"/>
          </a:solidFill>
          <a:ln w="19050">
            <a:solidFill>
              <a:srgbClr val="9DA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microphone&#10;&#10;Description automatically generated">
            <a:extLst>
              <a:ext uri="{FF2B5EF4-FFF2-40B4-BE49-F238E27FC236}">
                <a16:creationId xmlns:a16="http://schemas.microsoft.com/office/drawing/2014/main" id="{2B2EA76B-B6F0-CA43-81CA-517CFCCA3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76" y="2830069"/>
            <a:ext cx="5467611" cy="35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F19DE9A8-004D-AF41-A274-314D2BA8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0" y="2678126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FAC343-C1E7-5040-8422-C778B00BC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25" y="2679698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0F472DD-837F-E143-B2E3-066724A88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9" y="2670375"/>
            <a:ext cx="2231961" cy="2231961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What about those who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never hear about Jesus?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How is Christianity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categorically different from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every other religion?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There’s no evidence that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God exists | existence of God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| does God exist?</a:t>
            </a:r>
          </a:p>
        </p:txBody>
      </p:sp>
      <p:sp>
        <p:nvSpPr>
          <p:cNvPr id="32" name="Title 7">
            <a:extLst>
              <a:ext uri="{FF2B5EF4-FFF2-40B4-BE49-F238E27FC236}">
                <a16:creationId xmlns:a16="http://schemas.microsoft.com/office/drawing/2014/main" id="{2712B2F1-6BD0-E54D-B910-0EE9BBFD30BD}"/>
              </a:ext>
            </a:extLst>
          </p:cNvPr>
          <p:cNvSpPr txBox="1">
            <a:spLocks/>
          </p:cNvSpPr>
          <p:nvPr/>
        </p:nvSpPr>
        <p:spPr>
          <a:xfrm>
            <a:off x="4365743" y="1318963"/>
            <a:ext cx="3705727" cy="1236858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The Gospel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Coalition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2FCA1637-35D9-CA4D-9059-35615C1B00CB}"/>
              </a:ext>
            </a:extLst>
          </p:cNvPr>
          <p:cNvSpPr txBox="1">
            <a:spLocks/>
          </p:cNvSpPr>
          <p:nvPr/>
        </p:nvSpPr>
        <p:spPr>
          <a:xfrm>
            <a:off x="1395663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Cross Examined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Frank </a:t>
            </a:r>
            <a:r>
              <a:rPr lang="en-US" sz="2000" dirty="0" err="1">
                <a:solidFill>
                  <a:schemeClr val="bg1"/>
                </a:solidFill>
              </a:rPr>
              <a:t>Turek</a:t>
            </a:r>
            <a:r>
              <a:rPr lang="en-US" sz="2000" dirty="0">
                <a:solidFill>
                  <a:schemeClr val="bg1"/>
                </a:solidFill>
              </a:rPr>
              <a:t> &amp; Jorge Gil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63FFC7C2-CDAA-B140-88CB-638B0891F127}"/>
              </a:ext>
            </a:extLst>
          </p:cNvPr>
          <p:cNvSpPr txBox="1">
            <a:spLocks/>
          </p:cNvSpPr>
          <p:nvPr/>
        </p:nvSpPr>
        <p:spPr>
          <a:xfrm>
            <a:off x="7315199" y="1322629"/>
            <a:ext cx="3705727" cy="1191790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What Would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Say?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Joseph </a:t>
            </a:r>
            <a:r>
              <a:rPr lang="en-US" sz="2000" dirty="0" err="1">
                <a:solidFill>
                  <a:schemeClr val="bg1"/>
                </a:solidFill>
              </a:rPr>
              <a:t>Backholm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hlinkClick r:id="rId9" tooltip="Watch Featured Video"/>
            <a:extLst>
              <a:ext uri="{FF2B5EF4-FFF2-40B4-BE49-F238E27FC236}">
                <a16:creationId xmlns:a16="http://schemas.microsoft.com/office/drawing/2014/main" id="{07B99113-D652-8C47-8D74-D0DE013F3CBB}"/>
              </a:ext>
            </a:extLst>
          </p:cNvPr>
          <p:cNvSpPr/>
          <p:nvPr/>
        </p:nvSpPr>
        <p:spPr>
          <a:xfrm>
            <a:off x="4673950" y="5128909"/>
            <a:ext cx="2927838" cy="779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tooltip="Watch Featured Video"/>
            <a:extLst>
              <a:ext uri="{FF2B5EF4-FFF2-40B4-BE49-F238E27FC236}">
                <a16:creationId xmlns:a16="http://schemas.microsoft.com/office/drawing/2014/main" id="{A8EB1017-2C46-F14A-AA6B-0164E1D283B3}"/>
              </a:ext>
            </a:extLst>
          </p:cNvPr>
          <p:cNvSpPr/>
          <p:nvPr/>
        </p:nvSpPr>
        <p:spPr>
          <a:xfrm>
            <a:off x="7608683" y="5128909"/>
            <a:ext cx="3057472" cy="77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11" tooltip="Watch Featured Video"/>
            <a:extLst>
              <a:ext uri="{FF2B5EF4-FFF2-40B4-BE49-F238E27FC236}">
                <a16:creationId xmlns:a16="http://schemas.microsoft.com/office/drawing/2014/main" id="{0CF0A7E7-607D-364E-9B60-576B32CF8EB4}"/>
              </a:ext>
            </a:extLst>
          </p:cNvPr>
          <p:cNvSpPr/>
          <p:nvPr/>
        </p:nvSpPr>
        <p:spPr>
          <a:xfrm>
            <a:off x="1761798" y="5128909"/>
            <a:ext cx="2912151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2" tooltip="Go to YouTube Channel"/>
            <a:extLst>
              <a:ext uri="{FF2B5EF4-FFF2-40B4-BE49-F238E27FC236}">
                <a16:creationId xmlns:a16="http://schemas.microsoft.com/office/drawing/2014/main" id="{B136A321-4F0E-B441-A650-533FAEFFE8CF}"/>
              </a:ext>
            </a:extLst>
          </p:cNvPr>
          <p:cNvSpPr/>
          <p:nvPr/>
        </p:nvSpPr>
        <p:spPr>
          <a:xfrm>
            <a:off x="7608683" y="1316030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3" tooltip="Go to YouTube Channel"/>
            <a:extLst>
              <a:ext uri="{FF2B5EF4-FFF2-40B4-BE49-F238E27FC236}">
                <a16:creationId xmlns:a16="http://schemas.microsoft.com/office/drawing/2014/main" id="{DADC3587-C562-FA4B-BCDD-9793C72BF1AA}"/>
              </a:ext>
            </a:extLst>
          </p:cNvPr>
          <p:cNvSpPr/>
          <p:nvPr/>
        </p:nvSpPr>
        <p:spPr>
          <a:xfrm>
            <a:off x="4673950" y="1316029"/>
            <a:ext cx="2927838" cy="97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14" tooltip="Go to YouTube Channel"/>
            <a:extLst>
              <a:ext uri="{FF2B5EF4-FFF2-40B4-BE49-F238E27FC236}">
                <a16:creationId xmlns:a16="http://schemas.microsoft.com/office/drawing/2014/main" id="{C24380F3-5D65-A44E-A96E-B04289C44FE0}"/>
              </a:ext>
            </a:extLst>
          </p:cNvPr>
          <p:cNvSpPr/>
          <p:nvPr/>
        </p:nvSpPr>
        <p:spPr>
          <a:xfrm>
            <a:off x="1761798" y="1822419"/>
            <a:ext cx="2912151" cy="68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hlinkClick r:id="rId14" tooltip="Go to YouTube Channel"/>
            <a:extLst>
              <a:ext uri="{FF2B5EF4-FFF2-40B4-BE49-F238E27FC236}">
                <a16:creationId xmlns:a16="http://schemas.microsoft.com/office/drawing/2014/main" id="{2527ADCF-D02E-E746-9C96-F54BF85C9C1E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hlinkClick r:id="rId13" tooltip="Go to YouTube Channel"/>
            <a:extLst>
              <a:ext uri="{FF2B5EF4-FFF2-40B4-BE49-F238E27FC236}">
                <a16:creationId xmlns:a16="http://schemas.microsoft.com/office/drawing/2014/main" id="{86B441B2-4077-734C-A3F8-BC1F5641ECF3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hlinkClick r:id="rId12" tooltip="Go to YouTube Channel"/>
            <a:extLst>
              <a:ext uri="{FF2B5EF4-FFF2-40B4-BE49-F238E27FC236}">
                <a16:creationId xmlns:a16="http://schemas.microsoft.com/office/drawing/2014/main" id="{2F559400-0AC8-EC4A-8DCD-A7CC3279618D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A778F-4960-154F-9BA5-36348277AA59}"/>
              </a:ext>
            </a:extLst>
          </p:cNvPr>
          <p:cNvGrpSpPr/>
          <p:nvPr/>
        </p:nvGrpSpPr>
        <p:grpSpPr>
          <a:xfrm>
            <a:off x="1" y="453402"/>
            <a:ext cx="12190412" cy="1194191"/>
            <a:chOff x="1" y="453402"/>
            <a:chExt cx="12190412" cy="1194191"/>
          </a:xfrm>
        </p:grpSpPr>
        <p:sp>
          <p:nvSpPr>
            <p:cNvPr id="37" name="Title 7">
              <a:extLst>
                <a:ext uri="{FF2B5EF4-FFF2-40B4-BE49-F238E27FC236}">
                  <a16:creationId xmlns:a16="http://schemas.microsoft.com/office/drawing/2014/main" id="{85BC7B1B-CD02-2148-A5B8-546E22D41572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53402"/>
              <a:ext cx="12190412" cy="1193177"/>
            </a:xfrm>
            <a:prstGeom prst="rect">
              <a:avLst/>
            </a:prstGeom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defTabSz="1088502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b="0" i="0" kern="1200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300" dirty="0">
                  <a:solidFill>
                    <a:schemeClr val="bg1"/>
                  </a:solidFill>
                </a:rPr>
                <a:t>Christian Apologists &amp; Commentators</a:t>
              </a:r>
              <a:br>
                <a:rPr lang="en-US" dirty="0">
                  <a:solidFill>
                    <a:schemeClr val="bg1"/>
                  </a:solidFill>
                </a:rPr>
              </a:b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Title 7">
              <a:extLst>
                <a:ext uri="{FF2B5EF4-FFF2-40B4-BE49-F238E27FC236}">
                  <a16:creationId xmlns:a16="http://schemas.microsoft.com/office/drawing/2014/main" id="{940BB83F-3B40-7A48-A96D-3F79F1A1A993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54416"/>
              <a:ext cx="12190412" cy="1193177"/>
            </a:xfrm>
            <a:prstGeom prst="rect">
              <a:avLst/>
            </a:prstGeom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defTabSz="1088502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b="0" i="0" kern="1200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300" dirty="0">
                  <a:solidFill>
                    <a:schemeClr val="bg1"/>
                  </a:solidFill>
                </a:rPr>
                <a:t>Christian Apologists &amp; Commentators</a:t>
              </a:r>
              <a:br>
                <a:rPr lang="en-US" dirty="0">
                  <a:solidFill>
                    <a:schemeClr val="bg1"/>
                  </a:solidFill>
                </a:rPr>
              </a:b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7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497948-28C3-6F4E-881A-678222450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0" y="2677108"/>
            <a:ext cx="2231357" cy="2231357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2D32D91-A931-FF4D-BBF7-282E68013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35" y="2666897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DE1A6875-9656-5D4B-AD8B-92A7B056D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80" y="2674550"/>
            <a:ext cx="2235199" cy="2235199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America’s preachers are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gospel ignorant | with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Pastor Paul Washer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evil God of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Old Testament?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How long are the creation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“days” in Genesis 1?</a:t>
            </a:r>
          </a:p>
        </p:txBody>
      </p:sp>
      <p:sp>
        <p:nvSpPr>
          <p:cNvPr id="36" name="Title 7">
            <a:extLst>
              <a:ext uri="{FF2B5EF4-FFF2-40B4-BE49-F238E27FC236}">
                <a16:creationId xmlns:a16="http://schemas.microsoft.com/office/drawing/2014/main" id="{A1CB8CAF-9F90-B746-8DB3-2A0B48207C92}"/>
              </a:ext>
            </a:extLst>
          </p:cNvPr>
          <p:cNvSpPr txBox="1">
            <a:spLocks/>
          </p:cNvSpPr>
          <p:nvPr/>
        </p:nvSpPr>
        <p:spPr>
          <a:xfrm>
            <a:off x="7315199" y="1316029"/>
            <a:ext cx="3705727" cy="123046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Reasons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to Believe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Dr. Hugh Ross</a:t>
            </a:r>
          </a:p>
        </p:txBody>
      </p:sp>
      <p:sp>
        <p:nvSpPr>
          <p:cNvPr id="39" name="Title 7">
            <a:extLst>
              <a:ext uri="{FF2B5EF4-FFF2-40B4-BE49-F238E27FC236}">
                <a16:creationId xmlns:a16="http://schemas.microsoft.com/office/drawing/2014/main" id="{5DF8CE46-FB2E-984A-87B9-4AF1A3EB8F52}"/>
              </a:ext>
            </a:extLst>
          </p:cNvPr>
          <p:cNvSpPr txBox="1">
            <a:spLocks/>
          </p:cNvSpPr>
          <p:nvPr/>
        </p:nvSpPr>
        <p:spPr>
          <a:xfrm>
            <a:off x="1395663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Wretched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Todd Friel</a:t>
            </a:r>
          </a:p>
        </p:txBody>
      </p:sp>
      <p:sp>
        <p:nvSpPr>
          <p:cNvPr id="40" name="Title 7">
            <a:extLst>
              <a:ext uri="{FF2B5EF4-FFF2-40B4-BE49-F238E27FC236}">
                <a16:creationId xmlns:a16="http://schemas.microsoft.com/office/drawing/2014/main" id="{8F159E4A-15D3-224A-AF23-7B7C0BFD44BD}"/>
              </a:ext>
            </a:extLst>
          </p:cNvPr>
          <p:cNvSpPr txBox="1">
            <a:spLocks/>
          </p:cNvSpPr>
          <p:nvPr/>
        </p:nvSpPr>
        <p:spPr>
          <a:xfrm>
            <a:off x="4365743" y="1320845"/>
            <a:ext cx="3705727" cy="1189904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Pastor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Mike Winger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hlinkClick r:id="rId9" tooltip="Go to YouTube Channel"/>
            <a:extLst>
              <a:ext uri="{FF2B5EF4-FFF2-40B4-BE49-F238E27FC236}">
                <a16:creationId xmlns:a16="http://schemas.microsoft.com/office/drawing/2014/main" id="{E942444A-144E-4246-8EA2-1E6563D3FA01}"/>
              </a:ext>
            </a:extLst>
          </p:cNvPr>
          <p:cNvSpPr/>
          <p:nvPr/>
        </p:nvSpPr>
        <p:spPr>
          <a:xfrm>
            <a:off x="4673950" y="1316029"/>
            <a:ext cx="2927838" cy="97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tooltip="Go to YouTube Channel"/>
            <a:extLst>
              <a:ext uri="{FF2B5EF4-FFF2-40B4-BE49-F238E27FC236}">
                <a16:creationId xmlns:a16="http://schemas.microsoft.com/office/drawing/2014/main" id="{C5A0253A-AD72-0449-AA92-6B5B266F8C91}"/>
              </a:ext>
            </a:extLst>
          </p:cNvPr>
          <p:cNvSpPr/>
          <p:nvPr/>
        </p:nvSpPr>
        <p:spPr>
          <a:xfrm>
            <a:off x="1761798" y="1822419"/>
            <a:ext cx="2912151" cy="68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11" tooltip="Go to YouTube Channel"/>
            <a:extLst>
              <a:ext uri="{FF2B5EF4-FFF2-40B4-BE49-F238E27FC236}">
                <a16:creationId xmlns:a16="http://schemas.microsoft.com/office/drawing/2014/main" id="{92C6DF59-0B63-4B4A-AF9F-A4F52216C62D}"/>
              </a:ext>
            </a:extLst>
          </p:cNvPr>
          <p:cNvSpPr/>
          <p:nvPr/>
        </p:nvSpPr>
        <p:spPr>
          <a:xfrm>
            <a:off x="7608683" y="1316030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2" tooltip="Watch Featured Video"/>
            <a:extLst>
              <a:ext uri="{FF2B5EF4-FFF2-40B4-BE49-F238E27FC236}">
                <a16:creationId xmlns:a16="http://schemas.microsoft.com/office/drawing/2014/main" id="{2039CA65-FCE2-6147-9ED9-586D8702B04C}"/>
              </a:ext>
            </a:extLst>
          </p:cNvPr>
          <p:cNvSpPr/>
          <p:nvPr/>
        </p:nvSpPr>
        <p:spPr>
          <a:xfrm>
            <a:off x="4673950" y="5128909"/>
            <a:ext cx="2927838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3" tooltip="Watch Featured Video"/>
            <a:extLst>
              <a:ext uri="{FF2B5EF4-FFF2-40B4-BE49-F238E27FC236}">
                <a16:creationId xmlns:a16="http://schemas.microsoft.com/office/drawing/2014/main" id="{7C967002-74AE-1E4B-85A3-5E186DD0FF0B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4" tooltip="Watch Featured Video"/>
            <a:extLst>
              <a:ext uri="{FF2B5EF4-FFF2-40B4-BE49-F238E27FC236}">
                <a16:creationId xmlns:a16="http://schemas.microsoft.com/office/drawing/2014/main" id="{EAEDB259-A7A3-0F48-8952-E5B68F5A0047}"/>
              </a:ext>
            </a:extLst>
          </p:cNvPr>
          <p:cNvSpPr/>
          <p:nvPr/>
        </p:nvSpPr>
        <p:spPr>
          <a:xfrm>
            <a:off x="1761798" y="5128908"/>
            <a:ext cx="2912151" cy="77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hlinkClick r:id="rId10" tooltip="Go to YouTube Channel"/>
            <a:extLst>
              <a:ext uri="{FF2B5EF4-FFF2-40B4-BE49-F238E27FC236}">
                <a16:creationId xmlns:a16="http://schemas.microsoft.com/office/drawing/2014/main" id="{1B284414-4241-C740-B80B-3A2690127D73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hlinkClick r:id="rId9" tooltip="Go to YouTube Channel"/>
            <a:extLst>
              <a:ext uri="{FF2B5EF4-FFF2-40B4-BE49-F238E27FC236}">
                <a16:creationId xmlns:a16="http://schemas.microsoft.com/office/drawing/2014/main" id="{60120A68-C7D7-1645-8FE8-B67EC2D7C42D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hlinkClick r:id="rId11" tooltip="Go to YouTube Channel"/>
            <a:extLst>
              <a:ext uri="{FF2B5EF4-FFF2-40B4-BE49-F238E27FC236}">
                <a16:creationId xmlns:a16="http://schemas.microsoft.com/office/drawing/2014/main" id="{D2B936FD-12CC-F345-8A39-6AA5142BC4E7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6B40BEA-5AA3-F941-9E37-DA87BCBF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21" y="2674550"/>
            <a:ext cx="2237563" cy="2237563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9727A76D-1D7E-F846-BFA2-090BAF316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8" y="2670377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D63F658C-3464-0345-9E31-1787D7E78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1" y="2670376"/>
            <a:ext cx="2231961" cy="2231961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 Jesus God?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Jihad vs. Crusades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Three Quran verses every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Christian should know</a:t>
            </a:r>
          </a:p>
        </p:txBody>
      </p:sp>
      <p:sp>
        <p:nvSpPr>
          <p:cNvPr id="31" name="Title 7">
            <a:extLst>
              <a:ext uri="{FF2B5EF4-FFF2-40B4-BE49-F238E27FC236}">
                <a16:creationId xmlns:a16="http://schemas.microsoft.com/office/drawing/2014/main" id="{650120D8-5926-C347-9E02-BED840BEDC31}"/>
              </a:ext>
            </a:extLst>
          </p:cNvPr>
          <p:cNvSpPr txBox="1">
            <a:spLocks/>
          </p:cNvSpPr>
          <p:nvPr/>
        </p:nvSpPr>
        <p:spPr>
          <a:xfrm>
            <a:off x="1395663" y="1318963"/>
            <a:ext cx="3705727" cy="1233524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One Minute Apologist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Bobby Conway</a:t>
            </a:r>
          </a:p>
        </p:txBody>
      </p:sp>
      <p:sp>
        <p:nvSpPr>
          <p:cNvPr id="33" name="Title 7">
            <a:extLst>
              <a:ext uri="{FF2B5EF4-FFF2-40B4-BE49-F238E27FC236}">
                <a16:creationId xmlns:a16="http://schemas.microsoft.com/office/drawing/2014/main" id="{C2A86F1C-331C-3647-84B8-E6255B2BFF29}"/>
              </a:ext>
            </a:extLst>
          </p:cNvPr>
          <p:cNvSpPr txBox="1">
            <a:spLocks/>
          </p:cNvSpPr>
          <p:nvPr/>
        </p:nvSpPr>
        <p:spPr>
          <a:xfrm>
            <a:off x="7315199" y="1318961"/>
            <a:ext cx="3705727" cy="1233524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Acts 17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Apologetics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David Wood</a:t>
            </a:r>
          </a:p>
        </p:txBody>
      </p:sp>
      <p:sp>
        <p:nvSpPr>
          <p:cNvPr id="27" name="Title 7">
            <a:extLst>
              <a:ext uri="{FF2B5EF4-FFF2-40B4-BE49-F238E27FC236}">
                <a16:creationId xmlns:a16="http://schemas.microsoft.com/office/drawing/2014/main" id="{6989EBAB-7A88-1C4F-B707-EF720BDE3581}"/>
              </a:ext>
            </a:extLst>
          </p:cNvPr>
          <p:cNvSpPr txBox="1">
            <a:spLocks/>
          </p:cNvSpPr>
          <p:nvPr/>
        </p:nvSpPr>
        <p:spPr>
          <a:xfrm>
            <a:off x="4372304" y="17561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Political Islam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Dr. Bill Warner, PhD</a:t>
            </a:r>
          </a:p>
        </p:txBody>
      </p:sp>
      <p:sp>
        <p:nvSpPr>
          <p:cNvPr id="29" name="Rectangle 28">
            <a:hlinkClick r:id="rId9" tooltip="Go to YouTube Channel"/>
            <a:extLst>
              <a:ext uri="{FF2B5EF4-FFF2-40B4-BE49-F238E27FC236}">
                <a16:creationId xmlns:a16="http://schemas.microsoft.com/office/drawing/2014/main" id="{3175BBBA-4D79-5341-A2CF-9A7AF4617E67}"/>
              </a:ext>
            </a:extLst>
          </p:cNvPr>
          <p:cNvSpPr/>
          <p:nvPr/>
        </p:nvSpPr>
        <p:spPr>
          <a:xfrm>
            <a:off x="4665788" y="1822419"/>
            <a:ext cx="2935999" cy="68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tooltip="Go to YouTube Channel"/>
            <a:extLst>
              <a:ext uri="{FF2B5EF4-FFF2-40B4-BE49-F238E27FC236}">
                <a16:creationId xmlns:a16="http://schemas.microsoft.com/office/drawing/2014/main" id="{666BD27E-67AD-F44D-AB13-CFC68C9A36D4}"/>
              </a:ext>
            </a:extLst>
          </p:cNvPr>
          <p:cNvSpPr/>
          <p:nvPr/>
        </p:nvSpPr>
        <p:spPr>
          <a:xfrm>
            <a:off x="7608683" y="1316030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1" tooltip="Go to YouTube Channel"/>
            <a:extLst>
              <a:ext uri="{FF2B5EF4-FFF2-40B4-BE49-F238E27FC236}">
                <a16:creationId xmlns:a16="http://schemas.microsoft.com/office/drawing/2014/main" id="{EAFF35FC-C241-FC4E-A744-E77DAC6410AD}"/>
              </a:ext>
            </a:extLst>
          </p:cNvPr>
          <p:cNvSpPr/>
          <p:nvPr/>
        </p:nvSpPr>
        <p:spPr>
          <a:xfrm>
            <a:off x="1761798" y="1316029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</a:t>
            </a:r>
            <a:endParaRPr lang="en-US" dirty="0"/>
          </a:p>
        </p:txBody>
      </p:sp>
      <p:sp>
        <p:nvSpPr>
          <p:cNvPr id="36" name="Rectangle 35">
            <a:hlinkClick r:id="rId12" tooltip="Watch Featured Video"/>
            <a:extLst>
              <a:ext uri="{FF2B5EF4-FFF2-40B4-BE49-F238E27FC236}">
                <a16:creationId xmlns:a16="http://schemas.microsoft.com/office/drawing/2014/main" id="{03D1D1AF-75E2-1B4F-BA07-2A5E8D900B47}"/>
              </a:ext>
            </a:extLst>
          </p:cNvPr>
          <p:cNvSpPr/>
          <p:nvPr/>
        </p:nvSpPr>
        <p:spPr>
          <a:xfrm>
            <a:off x="4673950" y="5128909"/>
            <a:ext cx="2927838" cy="23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3" tooltip="Watch Featured Video"/>
            <a:extLst>
              <a:ext uri="{FF2B5EF4-FFF2-40B4-BE49-F238E27FC236}">
                <a16:creationId xmlns:a16="http://schemas.microsoft.com/office/drawing/2014/main" id="{E21F17C0-E042-EA4C-8B88-00A071979F02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4" tooltip="Watch Featured Video"/>
            <a:extLst>
              <a:ext uri="{FF2B5EF4-FFF2-40B4-BE49-F238E27FC236}">
                <a16:creationId xmlns:a16="http://schemas.microsoft.com/office/drawing/2014/main" id="{15CDC3CA-39CB-1B41-97C0-27A7E2957A5A}"/>
              </a:ext>
            </a:extLst>
          </p:cNvPr>
          <p:cNvSpPr/>
          <p:nvPr/>
        </p:nvSpPr>
        <p:spPr>
          <a:xfrm>
            <a:off x="1761798" y="5128908"/>
            <a:ext cx="2912151" cy="23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11" tooltip="Go to YouTube Channel"/>
            <a:extLst>
              <a:ext uri="{FF2B5EF4-FFF2-40B4-BE49-F238E27FC236}">
                <a16:creationId xmlns:a16="http://schemas.microsoft.com/office/drawing/2014/main" id="{D3AD44CF-5FB5-6345-9B5B-E136C75F04A5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hlinkClick r:id="rId9" tooltip="Go to YouTube Channel"/>
            <a:extLst>
              <a:ext uri="{FF2B5EF4-FFF2-40B4-BE49-F238E27FC236}">
                <a16:creationId xmlns:a16="http://schemas.microsoft.com/office/drawing/2014/main" id="{60FF0A46-8344-1044-B431-75D8136DFEA4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hlinkClick r:id="rId10" tooltip="Go to YouTube Channel"/>
            <a:extLst>
              <a:ext uri="{FF2B5EF4-FFF2-40B4-BE49-F238E27FC236}">
                <a16:creationId xmlns:a16="http://schemas.microsoft.com/office/drawing/2014/main" id="{97393E1A-3217-C340-863B-FC549FCA77D6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516A6C9-94A3-6449-B16C-6975EC48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07" y="2685262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A picture containing indoor, sitting, white, small&#10;&#10;Description automatically generated">
            <a:extLst>
              <a:ext uri="{FF2B5EF4-FFF2-40B4-BE49-F238E27FC236}">
                <a16:creationId xmlns:a16="http://schemas.microsoft.com/office/drawing/2014/main" id="{F30791E6-D502-0143-9D5A-7DC0636A7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81" y="2676854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8810E44-6C56-7F43-9E3A-AA7FA3E0B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49" y="2685262"/>
            <a:ext cx="2223203" cy="2223203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15 Things to NEVER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say to an atheist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Who will go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to heaven?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quantum God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| the emergent universe</a:t>
            </a:r>
          </a:p>
        </p:txBody>
      </p:sp>
      <p:sp>
        <p:nvSpPr>
          <p:cNvPr id="33" name="Title 7">
            <a:extLst>
              <a:ext uri="{FF2B5EF4-FFF2-40B4-BE49-F238E27FC236}">
                <a16:creationId xmlns:a16="http://schemas.microsoft.com/office/drawing/2014/main" id="{C2A86F1C-331C-3647-84B8-E6255B2BFF29}"/>
              </a:ext>
            </a:extLst>
          </p:cNvPr>
          <p:cNvSpPr txBox="1">
            <a:spLocks/>
          </p:cNvSpPr>
          <p:nvPr/>
        </p:nvSpPr>
        <p:spPr>
          <a:xfrm>
            <a:off x="7315199" y="1321684"/>
            <a:ext cx="3705727" cy="1211298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Inspiring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Philosophy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Michael Jones</a:t>
            </a: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7DBC4A50-7C2E-9D45-B18A-77FE70C1CA07}"/>
              </a:ext>
            </a:extLst>
          </p:cNvPr>
          <p:cNvSpPr txBox="1">
            <a:spLocks/>
          </p:cNvSpPr>
          <p:nvPr/>
        </p:nvSpPr>
        <p:spPr>
          <a:xfrm>
            <a:off x="1395663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Living Waters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Ray Comfort</a:t>
            </a:r>
          </a:p>
        </p:txBody>
      </p:sp>
      <p:sp>
        <p:nvSpPr>
          <p:cNvPr id="34" name="Title 7">
            <a:extLst>
              <a:ext uri="{FF2B5EF4-FFF2-40B4-BE49-F238E27FC236}">
                <a16:creationId xmlns:a16="http://schemas.microsoft.com/office/drawing/2014/main" id="{45D1BD81-0596-6D4E-A54A-FA50734B9131}"/>
              </a:ext>
            </a:extLst>
          </p:cNvPr>
          <p:cNvSpPr txBox="1">
            <a:spLocks/>
          </p:cNvSpPr>
          <p:nvPr/>
        </p:nvSpPr>
        <p:spPr>
          <a:xfrm>
            <a:off x="4365743" y="148462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Got Questions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Your Questions.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Biblical Answers.</a:t>
            </a:r>
          </a:p>
        </p:txBody>
      </p:sp>
      <p:sp>
        <p:nvSpPr>
          <p:cNvPr id="29" name="Rectangle 28">
            <a:hlinkClick r:id="rId9" tooltip="Go to YouTube Channel"/>
            <a:extLst>
              <a:ext uri="{FF2B5EF4-FFF2-40B4-BE49-F238E27FC236}">
                <a16:creationId xmlns:a16="http://schemas.microsoft.com/office/drawing/2014/main" id="{05884319-596D-6244-A57B-6D8DA87B601D}"/>
              </a:ext>
            </a:extLst>
          </p:cNvPr>
          <p:cNvSpPr/>
          <p:nvPr/>
        </p:nvSpPr>
        <p:spPr>
          <a:xfrm>
            <a:off x="4673950" y="1316029"/>
            <a:ext cx="2927838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tooltip="Go to YouTube Channel"/>
            <a:extLst>
              <a:ext uri="{FF2B5EF4-FFF2-40B4-BE49-F238E27FC236}">
                <a16:creationId xmlns:a16="http://schemas.microsoft.com/office/drawing/2014/main" id="{8C348893-68F1-1448-95D4-286D3016391B}"/>
              </a:ext>
            </a:extLst>
          </p:cNvPr>
          <p:cNvSpPr/>
          <p:nvPr/>
        </p:nvSpPr>
        <p:spPr>
          <a:xfrm>
            <a:off x="1761798" y="1822419"/>
            <a:ext cx="2912151" cy="68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1" tooltip="Go to YouTube Channel"/>
            <a:extLst>
              <a:ext uri="{FF2B5EF4-FFF2-40B4-BE49-F238E27FC236}">
                <a16:creationId xmlns:a16="http://schemas.microsoft.com/office/drawing/2014/main" id="{655C47C6-A478-494D-AB31-5A4D50E394E0}"/>
              </a:ext>
            </a:extLst>
          </p:cNvPr>
          <p:cNvSpPr/>
          <p:nvPr/>
        </p:nvSpPr>
        <p:spPr>
          <a:xfrm>
            <a:off x="7608683" y="1316030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2" tooltip="Watch Featured Video"/>
            <a:extLst>
              <a:ext uri="{FF2B5EF4-FFF2-40B4-BE49-F238E27FC236}">
                <a16:creationId xmlns:a16="http://schemas.microsoft.com/office/drawing/2014/main" id="{49403DC1-CBAC-1047-A66C-C089068DA1C1}"/>
              </a:ext>
            </a:extLst>
          </p:cNvPr>
          <p:cNvSpPr/>
          <p:nvPr/>
        </p:nvSpPr>
        <p:spPr>
          <a:xfrm>
            <a:off x="4673950" y="5128908"/>
            <a:ext cx="2927838" cy="4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3" tooltip="Watch Featured Video"/>
            <a:extLst>
              <a:ext uri="{FF2B5EF4-FFF2-40B4-BE49-F238E27FC236}">
                <a16:creationId xmlns:a16="http://schemas.microsoft.com/office/drawing/2014/main" id="{FEA97AA8-CC9C-404B-8651-3DF74D24B6BE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4" tooltip="Watch Featured Video"/>
            <a:extLst>
              <a:ext uri="{FF2B5EF4-FFF2-40B4-BE49-F238E27FC236}">
                <a16:creationId xmlns:a16="http://schemas.microsoft.com/office/drawing/2014/main" id="{86960B5E-653F-AC4C-A28A-2253F3DE0AC6}"/>
              </a:ext>
            </a:extLst>
          </p:cNvPr>
          <p:cNvSpPr/>
          <p:nvPr/>
        </p:nvSpPr>
        <p:spPr>
          <a:xfrm>
            <a:off x="1761798" y="5128909"/>
            <a:ext cx="2912151" cy="48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hlinkClick r:id="rId10" tooltip="Go to YouTube Channel"/>
            <a:extLst>
              <a:ext uri="{FF2B5EF4-FFF2-40B4-BE49-F238E27FC236}">
                <a16:creationId xmlns:a16="http://schemas.microsoft.com/office/drawing/2014/main" id="{B3875460-62A3-A148-B2F9-93E3180D743C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9" tooltip="Go to YouTube Channel"/>
            <a:extLst>
              <a:ext uri="{FF2B5EF4-FFF2-40B4-BE49-F238E27FC236}">
                <a16:creationId xmlns:a16="http://schemas.microsoft.com/office/drawing/2014/main" id="{4E3F1351-E08F-8943-A306-1EF3543F3DD8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hlinkClick r:id="rId11" tooltip="Go to YouTube Channel"/>
            <a:extLst>
              <a:ext uri="{FF2B5EF4-FFF2-40B4-BE49-F238E27FC236}">
                <a16:creationId xmlns:a16="http://schemas.microsoft.com/office/drawing/2014/main" id="{EC888CFA-361F-3B4C-BDED-8403B07F1704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in a suit and tie sitting in front of a computer&#10;&#10;Description automatically generated">
            <a:extLst>
              <a:ext uri="{FF2B5EF4-FFF2-40B4-BE49-F238E27FC236}">
                <a16:creationId xmlns:a16="http://schemas.microsoft.com/office/drawing/2014/main" id="{5F2522A7-C7C5-D942-8ABC-BB763B739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24" y="2388914"/>
            <a:ext cx="3705726" cy="3705726"/>
          </a:xfrm>
          <a:prstGeom prst="rect">
            <a:avLst/>
          </a:prstGeom>
        </p:spPr>
      </p:pic>
      <p:pic>
        <p:nvPicPr>
          <p:cNvPr id="11" name="Picture 10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983D308-5100-4240-BEE3-08179B931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0" y="2678126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37" name="Picture 36" descr="A person standing on a beach&#10;&#10;Description automatically generated">
            <a:extLst>
              <a:ext uri="{FF2B5EF4-FFF2-40B4-BE49-F238E27FC236}">
                <a16:creationId xmlns:a16="http://schemas.microsoft.com/office/drawing/2014/main" id="{AD87B8D7-9FB5-BA44-9FE6-13085275F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69" y="2667962"/>
            <a:ext cx="3284782" cy="3284782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A close up of a building&#10;&#10;Description automatically generated">
            <a:extLst>
              <a:ext uri="{FF2B5EF4-FFF2-40B4-BE49-F238E27FC236}">
                <a16:creationId xmlns:a16="http://schemas.microsoft.com/office/drawing/2014/main" id="{61826A14-066D-AB47-9742-BF9C415BC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 historian explains the evidence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for the resurrection of Jesus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| with Dr. Gary Habermas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Question &amp; Answers 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| Word-of-faith movement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New Age to Jesus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| my testimony</a:t>
            </a:r>
          </a:p>
        </p:txBody>
      </p:sp>
      <p:sp>
        <p:nvSpPr>
          <p:cNvPr id="38" name="Title 7">
            <a:extLst>
              <a:ext uri="{FF2B5EF4-FFF2-40B4-BE49-F238E27FC236}">
                <a16:creationId xmlns:a16="http://schemas.microsoft.com/office/drawing/2014/main" id="{4E6A130A-4C85-3849-B2EF-0CCF2E2B4C39}"/>
              </a:ext>
            </a:extLst>
          </p:cNvPr>
          <p:cNvSpPr txBox="1">
            <a:spLocks/>
          </p:cNvSpPr>
          <p:nvPr/>
        </p:nvSpPr>
        <p:spPr>
          <a:xfrm>
            <a:off x="7315199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Reasons for Jesus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Steven </a:t>
            </a:r>
            <a:r>
              <a:rPr lang="en-US" sz="2000" dirty="0" err="1">
                <a:solidFill>
                  <a:schemeClr val="bg1"/>
                </a:solidFill>
              </a:rPr>
              <a:t>Bancarz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" name="Title 7">
            <a:extLst>
              <a:ext uri="{FF2B5EF4-FFF2-40B4-BE49-F238E27FC236}">
                <a16:creationId xmlns:a16="http://schemas.microsoft.com/office/drawing/2014/main" id="{E24A7CE5-EB39-CA49-9EA2-2D3A28F3BA3B}"/>
              </a:ext>
            </a:extLst>
          </p:cNvPr>
          <p:cNvSpPr txBox="1">
            <a:spLocks/>
          </p:cNvSpPr>
          <p:nvPr/>
        </p:nvSpPr>
        <p:spPr>
          <a:xfrm>
            <a:off x="1395663" y="1316199"/>
            <a:ext cx="3705727" cy="1236533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Capturing Christianity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Cameron </a:t>
            </a:r>
            <a:r>
              <a:rPr lang="en-US" sz="2000" dirty="0" err="1">
                <a:solidFill>
                  <a:schemeClr val="bg1"/>
                </a:solidFill>
              </a:rPr>
              <a:t>Bertuzzi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6" name="Title 7">
            <a:extLst>
              <a:ext uri="{FF2B5EF4-FFF2-40B4-BE49-F238E27FC236}">
                <a16:creationId xmlns:a16="http://schemas.microsoft.com/office/drawing/2014/main" id="{AF9ED3B9-E5B4-5743-8E52-05CE1D631ADB}"/>
              </a:ext>
            </a:extLst>
          </p:cNvPr>
          <p:cNvSpPr txBox="1">
            <a:spLocks/>
          </p:cNvSpPr>
          <p:nvPr/>
        </p:nvSpPr>
        <p:spPr>
          <a:xfrm>
            <a:off x="4365743" y="1318963"/>
            <a:ext cx="3705727" cy="1212362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Justin Peters Ministries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hlinkClick r:id="rId9" tooltip="Go to YouTube Channel"/>
            <a:extLst>
              <a:ext uri="{FF2B5EF4-FFF2-40B4-BE49-F238E27FC236}">
                <a16:creationId xmlns:a16="http://schemas.microsoft.com/office/drawing/2014/main" id="{9A5F75A9-8F6B-7A42-BDDA-6A296C43BB91}"/>
              </a:ext>
            </a:extLst>
          </p:cNvPr>
          <p:cNvSpPr/>
          <p:nvPr/>
        </p:nvSpPr>
        <p:spPr>
          <a:xfrm>
            <a:off x="7608683" y="1868972"/>
            <a:ext cx="3066732" cy="64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10" tooltip="Go to YouTube Channel"/>
            <a:extLst>
              <a:ext uri="{FF2B5EF4-FFF2-40B4-BE49-F238E27FC236}">
                <a16:creationId xmlns:a16="http://schemas.microsoft.com/office/drawing/2014/main" id="{54D44B68-3176-5342-99F6-664D8055F5A0}"/>
              </a:ext>
            </a:extLst>
          </p:cNvPr>
          <p:cNvSpPr/>
          <p:nvPr/>
        </p:nvSpPr>
        <p:spPr>
          <a:xfrm>
            <a:off x="4673950" y="1316029"/>
            <a:ext cx="2927838" cy="97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11" tooltip="Go to YouTube Channel"/>
            <a:extLst>
              <a:ext uri="{FF2B5EF4-FFF2-40B4-BE49-F238E27FC236}">
                <a16:creationId xmlns:a16="http://schemas.microsoft.com/office/drawing/2014/main" id="{1A5559EE-AADB-D94D-8C0E-C4D7167B66B6}"/>
              </a:ext>
            </a:extLst>
          </p:cNvPr>
          <p:cNvSpPr/>
          <p:nvPr/>
        </p:nvSpPr>
        <p:spPr>
          <a:xfrm>
            <a:off x="1761798" y="1316029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2" tooltip="Watch Featured Video"/>
            <a:extLst>
              <a:ext uri="{FF2B5EF4-FFF2-40B4-BE49-F238E27FC236}">
                <a16:creationId xmlns:a16="http://schemas.microsoft.com/office/drawing/2014/main" id="{21D0FF9A-A3C5-4F47-87B1-CC21ACB7D7BA}"/>
              </a:ext>
            </a:extLst>
          </p:cNvPr>
          <p:cNvSpPr/>
          <p:nvPr/>
        </p:nvSpPr>
        <p:spPr>
          <a:xfrm>
            <a:off x="4795192" y="5128909"/>
            <a:ext cx="2806595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13" tooltip="Watch Featured Video"/>
            <a:extLst>
              <a:ext uri="{FF2B5EF4-FFF2-40B4-BE49-F238E27FC236}">
                <a16:creationId xmlns:a16="http://schemas.microsoft.com/office/drawing/2014/main" id="{6F5742A7-F99A-954D-A6D6-41090CBFDD82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4" tooltip="Watch Featured Video"/>
            <a:extLst>
              <a:ext uri="{FF2B5EF4-FFF2-40B4-BE49-F238E27FC236}">
                <a16:creationId xmlns:a16="http://schemas.microsoft.com/office/drawing/2014/main" id="{2FBA447F-32DB-4949-818A-011FD6BD8FD6}"/>
              </a:ext>
            </a:extLst>
          </p:cNvPr>
          <p:cNvSpPr/>
          <p:nvPr/>
        </p:nvSpPr>
        <p:spPr>
          <a:xfrm>
            <a:off x="1672848" y="5128908"/>
            <a:ext cx="3122345" cy="77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hlinkClick r:id="rId11" tooltip="Go to YouTube Channel"/>
            <a:extLst>
              <a:ext uri="{FF2B5EF4-FFF2-40B4-BE49-F238E27FC236}">
                <a16:creationId xmlns:a16="http://schemas.microsoft.com/office/drawing/2014/main" id="{A1916C7A-1A94-A24D-9A86-85FBB0307820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hlinkClick r:id="rId10" tooltip="Go to YouTube Channel"/>
            <a:extLst>
              <a:ext uri="{FF2B5EF4-FFF2-40B4-BE49-F238E27FC236}">
                <a16:creationId xmlns:a16="http://schemas.microsoft.com/office/drawing/2014/main" id="{162DE6DC-079F-9648-B83C-DEDD920F0B93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hlinkClick r:id="rId9" tooltip="Go to YouTube Channel"/>
            <a:extLst>
              <a:ext uri="{FF2B5EF4-FFF2-40B4-BE49-F238E27FC236}">
                <a16:creationId xmlns:a16="http://schemas.microsoft.com/office/drawing/2014/main" id="{F0162B1B-51D6-0D49-8ECB-B892588BEB6B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573FD62E-62CA-6745-9833-2AC5A7764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3" y="2674551"/>
            <a:ext cx="2237562" cy="2237562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E7751C5E-1AC3-1E4E-9B71-B8EADA488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90" y="2664622"/>
            <a:ext cx="2249022" cy="2249022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A black sign with white text&#10;&#10;Description automatically generated">
            <a:extLst>
              <a:ext uri="{FF2B5EF4-FFF2-40B4-BE49-F238E27FC236}">
                <a16:creationId xmlns:a16="http://schemas.microsoft.com/office/drawing/2014/main" id="{0D4E18E2-1C89-2546-BD0B-0A0A25919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88" y="2674550"/>
            <a:ext cx="2235199" cy="2235199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Why do preachers lie to you?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| false gospel 2020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American Gospel: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Christ Alone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(1-hour version)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forbidden chapter: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Isaiah 53 in the Hebrew Bible</a:t>
            </a:r>
          </a:p>
        </p:txBody>
      </p:sp>
      <p:sp>
        <p:nvSpPr>
          <p:cNvPr id="31" name="Title 7">
            <a:extLst>
              <a:ext uri="{FF2B5EF4-FFF2-40B4-BE49-F238E27FC236}">
                <a16:creationId xmlns:a16="http://schemas.microsoft.com/office/drawing/2014/main" id="{650120D8-5926-C347-9E02-BED840BEDC31}"/>
              </a:ext>
            </a:extLst>
          </p:cNvPr>
          <p:cNvSpPr txBox="1">
            <a:spLocks/>
          </p:cNvSpPr>
          <p:nvPr/>
        </p:nvSpPr>
        <p:spPr>
          <a:xfrm>
            <a:off x="1395663" y="1318963"/>
            <a:ext cx="3705727" cy="1206270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A &amp; </a:t>
            </a:r>
            <a:r>
              <a:rPr lang="el-GR" sz="3200" dirty="0">
                <a:solidFill>
                  <a:schemeClr val="bg1"/>
                </a:solidFill>
              </a:rPr>
              <a:t>Ω </a:t>
            </a:r>
            <a:br>
              <a:rPr lang="el-GR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Productions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itle 7">
            <a:extLst>
              <a:ext uri="{FF2B5EF4-FFF2-40B4-BE49-F238E27FC236}">
                <a16:creationId xmlns:a16="http://schemas.microsoft.com/office/drawing/2014/main" id="{C2A86F1C-331C-3647-84B8-E6255B2BFF29}"/>
              </a:ext>
            </a:extLst>
          </p:cNvPr>
          <p:cNvSpPr txBox="1">
            <a:spLocks/>
          </p:cNvSpPr>
          <p:nvPr/>
        </p:nvSpPr>
        <p:spPr>
          <a:xfrm>
            <a:off x="7315199" y="1317211"/>
            <a:ext cx="3705727" cy="1206257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Tree of Life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Ministries Israel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itle 7">
            <a:extLst>
              <a:ext uri="{FF2B5EF4-FFF2-40B4-BE49-F238E27FC236}">
                <a16:creationId xmlns:a16="http://schemas.microsoft.com/office/drawing/2014/main" id="{9D347BF7-6947-FA42-B479-406DDEA69E4B}"/>
              </a:ext>
            </a:extLst>
          </p:cNvPr>
          <p:cNvSpPr txBox="1">
            <a:spLocks/>
          </p:cNvSpPr>
          <p:nvPr/>
        </p:nvSpPr>
        <p:spPr>
          <a:xfrm>
            <a:off x="4365743" y="1332945"/>
            <a:ext cx="3705727" cy="1190523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American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Gospel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hlinkClick r:id="rId9" tooltip="Go to YouTube Channel"/>
            <a:extLst>
              <a:ext uri="{FF2B5EF4-FFF2-40B4-BE49-F238E27FC236}">
                <a16:creationId xmlns:a16="http://schemas.microsoft.com/office/drawing/2014/main" id="{E9939622-A207-5F43-9B0D-DA84901B9B42}"/>
              </a:ext>
            </a:extLst>
          </p:cNvPr>
          <p:cNvSpPr/>
          <p:nvPr/>
        </p:nvSpPr>
        <p:spPr>
          <a:xfrm>
            <a:off x="4673950" y="1316029"/>
            <a:ext cx="2927838" cy="97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tooltip="Go to YouTube Channel"/>
            <a:extLst>
              <a:ext uri="{FF2B5EF4-FFF2-40B4-BE49-F238E27FC236}">
                <a16:creationId xmlns:a16="http://schemas.microsoft.com/office/drawing/2014/main" id="{C7867AAA-CD7D-A748-81B8-3C554D689C42}"/>
              </a:ext>
            </a:extLst>
          </p:cNvPr>
          <p:cNvSpPr/>
          <p:nvPr/>
        </p:nvSpPr>
        <p:spPr>
          <a:xfrm>
            <a:off x="7608683" y="1316030"/>
            <a:ext cx="2912151" cy="97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1" tooltip="Go to YouTube Channel"/>
            <a:extLst>
              <a:ext uri="{FF2B5EF4-FFF2-40B4-BE49-F238E27FC236}">
                <a16:creationId xmlns:a16="http://schemas.microsoft.com/office/drawing/2014/main" id="{E22CA878-335D-924E-9BB0-5B89E0AB25C1}"/>
              </a:ext>
            </a:extLst>
          </p:cNvPr>
          <p:cNvSpPr/>
          <p:nvPr/>
        </p:nvSpPr>
        <p:spPr>
          <a:xfrm>
            <a:off x="1761798" y="1316029"/>
            <a:ext cx="2912151" cy="97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2" tooltip="Watch Featured Video"/>
            <a:extLst>
              <a:ext uri="{FF2B5EF4-FFF2-40B4-BE49-F238E27FC236}">
                <a16:creationId xmlns:a16="http://schemas.microsoft.com/office/drawing/2014/main" id="{1ABA101C-0B27-F047-9434-5F15B512865A}"/>
              </a:ext>
            </a:extLst>
          </p:cNvPr>
          <p:cNvSpPr/>
          <p:nvPr/>
        </p:nvSpPr>
        <p:spPr>
          <a:xfrm>
            <a:off x="4673950" y="5128909"/>
            <a:ext cx="2927838" cy="779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3" tooltip="Watch Featured Video"/>
            <a:extLst>
              <a:ext uri="{FF2B5EF4-FFF2-40B4-BE49-F238E27FC236}">
                <a16:creationId xmlns:a16="http://schemas.microsoft.com/office/drawing/2014/main" id="{7E6EF432-A996-B24D-A413-FF559AF76222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4" tooltip="Watch Featured Video"/>
            <a:extLst>
              <a:ext uri="{FF2B5EF4-FFF2-40B4-BE49-F238E27FC236}">
                <a16:creationId xmlns:a16="http://schemas.microsoft.com/office/drawing/2014/main" id="{1C931D2B-37E0-BA40-A722-5E6CAE1BE1AF}"/>
              </a:ext>
            </a:extLst>
          </p:cNvPr>
          <p:cNvSpPr/>
          <p:nvPr/>
        </p:nvSpPr>
        <p:spPr>
          <a:xfrm>
            <a:off x="1761798" y="5128909"/>
            <a:ext cx="2912151" cy="48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hlinkClick r:id="rId11" tooltip="Go to YouTube Channel"/>
            <a:extLst>
              <a:ext uri="{FF2B5EF4-FFF2-40B4-BE49-F238E27FC236}">
                <a16:creationId xmlns:a16="http://schemas.microsoft.com/office/drawing/2014/main" id="{77929200-B2E5-D249-A2C6-B839722A1D9F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hlinkClick r:id="rId9" tooltip="Go to YouTube Channel"/>
            <a:extLst>
              <a:ext uri="{FF2B5EF4-FFF2-40B4-BE49-F238E27FC236}">
                <a16:creationId xmlns:a16="http://schemas.microsoft.com/office/drawing/2014/main" id="{5CAAC97E-8DD3-5F4A-9B66-3B66B0EEF429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hlinkClick r:id="rId10" tooltip="Go to YouTube Channel"/>
            <a:extLst>
              <a:ext uri="{FF2B5EF4-FFF2-40B4-BE49-F238E27FC236}">
                <a16:creationId xmlns:a16="http://schemas.microsoft.com/office/drawing/2014/main" id="{228A1DF5-99DB-8A45-960B-19BA83705CCF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FE79FC3A-5A5D-1A46-A834-627CA6AEF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49" y="2674550"/>
            <a:ext cx="2235199" cy="2235199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picture containing shirt, drawing, food&#10;&#10;Description automatically generated">
            <a:extLst>
              <a:ext uri="{FF2B5EF4-FFF2-40B4-BE49-F238E27FC236}">
                <a16:creationId xmlns:a16="http://schemas.microsoft.com/office/drawing/2014/main" id="{F0D1F7A5-9BC9-9040-94B0-3C5294717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0" y="2675861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4B2B19E6-4811-A341-BB51-32B19CD6E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8" y="2675861"/>
            <a:ext cx="2231962" cy="2231962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Jeff Durbin explains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predestination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 atheist answers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Dr. Craig’s five points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John MacArthur on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 Pastor’s authority</a:t>
            </a:r>
          </a:p>
        </p:txBody>
      </p:sp>
      <p:sp>
        <p:nvSpPr>
          <p:cNvPr id="31" name="Title 7">
            <a:extLst>
              <a:ext uri="{FF2B5EF4-FFF2-40B4-BE49-F238E27FC236}">
                <a16:creationId xmlns:a16="http://schemas.microsoft.com/office/drawing/2014/main" id="{650120D8-5926-C347-9E02-BED840BEDC31}"/>
              </a:ext>
            </a:extLst>
          </p:cNvPr>
          <p:cNvSpPr txBox="1">
            <a:spLocks/>
          </p:cNvSpPr>
          <p:nvPr/>
        </p:nvSpPr>
        <p:spPr>
          <a:xfrm>
            <a:off x="1395663" y="1326853"/>
            <a:ext cx="3705727" cy="1204472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Apologia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Studios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Pastor Jeff Durbin</a:t>
            </a:r>
          </a:p>
        </p:txBody>
      </p:sp>
      <p:sp>
        <p:nvSpPr>
          <p:cNvPr id="33" name="Title 7">
            <a:extLst>
              <a:ext uri="{FF2B5EF4-FFF2-40B4-BE49-F238E27FC236}">
                <a16:creationId xmlns:a16="http://schemas.microsoft.com/office/drawing/2014/main" id="{C2A86F1C-331C-3647-84B8-E6255B2BFF29}"/>
              </a:ext>
            </a:extLst>
          </p:cNvPr>
          <p:cNvSpPr txBox="1">
            <a:spLocks/>
          </p:cNvSpPr>
          <p:nvPr/>
        </p:nvSpPr>
        <p:spPr>
          <a:xfrm>
            <a:off x="7315199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Grace to You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Pastor John MacArthur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A2592DCA-437A-4440-94EC-9145456A72B4}"/>
              </a:ext>
            </a:extLst>
          </p:cNvPr>
          <p:cNvSpPr txBox="1">
            <a:spLocks/>
          </p:cNvSpPr>
          <p:nvPr/>
        </p:nvSpPr>
        <p:spPr>
          <a:xfrm>
            <a:off x="4365743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Reasonable Faith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Dr. William Lane Craig</a:t>
            </a:r>
          </a:p>
        </p:txBody>
      </p:sp>
      <p:sp>
        <p:nvSpPr>
          <p:cNvPr id="32" name="Rectangle 31">
            <a:hlinkClick r:id="rId9" tooltip="Go to YouTube Channel"/>
            <a:extLst>
              <a:ext uri="{FF2B5EF4-FFF2-40B4-BE49-F238E27FC236}">
                <a16:creationId xmlns:a16="http://schemas.microsoft.com/office/drawing/2014/main" id="{4FD99E16-934E-2B49-BBED-3F519B7EA89C}"/>
              </a:ext>
            </a:extLst>
          </p:cNvPr>
          <p:cNvSpPr/>
          <p:nvPr/>
        </p:nvSpPr>
        <p:spPr>
          <a:xfrm>
            <a:off x="4665788" y="1822419"/>
            <a:ext cx="2935999" cy="68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0" tooltip="Go to YouTube Channel"/>
            <a:extLst>
              <a:ext uri="{FF2B5EF4-FFF2-40B4-BE49-F238E27FC236}">
                <a16:creationId xmlns:a16="http://schemas.microsoft.com/office/drawing/2014/main" id="{FA053FB4-D849-EE46-81FF-60DB42222CC6}"/>
              </a:ext>
            </a:extLst>
          </p:cNvPr>
          <p:cNvSpPr/>
          <p:nvPr/>
        </p:nvSpPr>
        <p:spPr>
          <a:xfrm>
            <a:off x="7608683" y="1822418"/>
            <a:ext cx="2912151" cy="688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1" tooltip="Go to YouTube Channel"/>
            <a:extLst>
              <a:ext uri="{FF2B5EF4-FFF2-40B4-BE49-F238E27FC236}">
                <a16:creationId xmlns:a16="http://schemas.microsoft.com/office/drawing/2014/main" id="{A25CBC37-30D2-174B-994B-42291869D521}"/>
              </a:ext>
            </a:extLst>
          </p:cNvPr>
          <p:cNvSpPr/>
          <p:nvPr/>
        </p:nvSpPr>
        <p:spPr>
          <a:xfrm>
            <a:off x="1761798" y="1316029"/>
            <a:ext cx="2912151" cy="11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2" tooltip="Watch Featured Video"/>
            <a:extLst>
              <a:ext uri="{FF2B5EF4-FFF2-40B4-BE49-F238E27FC236}">
                <a16:creationId xmlns:a16="http://schemas.microsoft.com/office/drawing/2014/main" id="{0F58DF39-12B6-9345-9544-498B38761B1C}"/>
              </a:ext>
            </a:extLst>
          </p:cNvPr>
          <p:cNvSpPr/>
          <p:nvPr/>
        </p:nvSpPr>
        <p:spPr>
          <a:xfrm>
            <a:off x="4673950" y="5128909"/>
            <a:ext cx="2927838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3" tooltip="Watch Featured Video"/>
            <a:extLst>
              <a:ext uri="{FF2B5EF4-FFF2-40B4-BE49-F238E27FC236}">
                <a16:creationId xmlns:a16="http://schemas.microsoft.com/office/drawing/2014/main" id="{0EF67F08-1FF2-0849-9935-129FE1A9EE8F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4" tooltip="Watch Featured Video"/>
            <a:extLst>
              <a:ext uri="{FF2B5EF4-FFF2-40B4-BE49-F238E27FC236}">
                <a16:creationId xmlns:a16="http://schemas.microsoft.com/office/drawing/2014/main" id="{67D50BBF-BD23-C14E-A754-9BF8657C6BB6}"/>
              </a:ext>
            </a:extLst>
          </p:cNvPr>
          <p:cNvSpPr/>
          <p:nvPr/>
        </p:nvSpPr>
        <p:spPr>
          <a:xfrm>
            <a:off x="1761798" y="5128908"/>
            <a:ext cx="2912151" cy="48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11" tooltip="Go to YouTube Channel"/>
            <a:extLst>
              <a:ext uri="{FF2B5EF4-FFF2-40B4-BE49-F238E27FC236}">
                <a16:creationId xmlns:a16="http://schemas.microsoft.com/office/drawing/2014/main" id="{F9BC5B5B-AC22-C54F-B8E1-04A3DC58653B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hlinkClick r:id="rId9" tooltip="Go to YouTube Channel"/>
            <a:extLst>
              <a:ext uri="{FF2B5EF4-FFF2-40B4-BE49-F238E27FC236}">
                <a16:creationId xmlns:a16="http://schemas.microsoft.com/office/drawing/2014/main" id="{8478D33E-C12F-9C41-8452-3D7389CDF51C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hlinkClick r:id="rId10" tooltip="Go to YouTube Channel"/>
            <a:extLst>
              <a:ext uri="{FF2B5EF4-FFF2-40B4-BE49-F238E27FC236}">
                <a16:creationId xmlns:a16="http://schemas.microsoft.com/office/drawing/2014/main" id="{D70D9AA9-2938-C148-A48A-5BA7CB5B803B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B593638-FBEC-C941-9F5E-97E382C0E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7" y="2669702"/>
            <a:ext cx="2231961" cy="2231961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621CD69-3740-D847-AF82-5481F2277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0" y="2679439"/>
            <a:ext cx="2231961" cy="2231961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477ECC-A223-5548-A2CD-1E027E6D1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18" y="2673524"/>
            <a:ext cx="2231961" cy="2231961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building&#10;&#10;Description automatically generated">
            <a:extLst>
              <a:ext uri="{FF2B5EF4-FFF2-40B4-BE49-F238E27FC236}">
                <a16:creationId xmlns:a16="http://schemas.microsoft.com/office/drawing/2014/main" id="{5ACE41DC-5BA3-9F45-85DF-B9C6F92A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Picture 11" descr="A picture containing food, mu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4B1BE4-3C19-5F49-9131-AF38C3CAB2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3" y="5853918"/>
            <a:ext cx="607072" cy="644145"/>
          </a:xfrm>
          <a:prstGeom prst="rect">
            <a:avLst/>
          </a:prstGeom>
          <a:effectLst>
            <a:reflection blurRad="6350" stA="35000" endPos="22000" dir="5400000" sy="-100000" algn="bl" rotWithShape="0"/>
          </a:effec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0C841D4A-251A-1243-B0C6-1580CD67C14B}"/>
              </a:ext>
            </a:extLst>
          </p:cNvPr>
          <p:cNvSpPr txBox="1">
            <a:spLocks/>
          </p:cNvSpPr>
          <p:nvPr/>
        </p:nvSpPr>
        <p:spPr>
          <a:xfrm>
            <a:off x="139566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Why political correctness must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end | with Milo Yiannopoulos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(NOTE: offensive language)</a:t>
            </a: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8DDAB5F-2A25-E348-B666-5BC5AB0EFCB9}"/>
              </a:ext>
            </a:extLst>
          </p:cNvPr>
          <p:cNvSpPr txBox="1">
            <a:spLocks/>
          </p:cNvSpPr>
          <p:nvPr/>
        </p:nvSpPr>
        <p:spPr>
          <a:xfrm>
            <a:off x="43611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Message to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offended Muslims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5DAA6C1A-5EC9-5040-8A05-D377A7443968}"/>
              </a:ext>
            </a:extLst>
          </p:cNvPr>
          <p:cNvSpPr txBox="1">
            <a:spLocks/>
          </p:cNvSpPr>
          <p:nvPr/>
        </p:nvSpPr>
        <p:spPr>
          <a:xfrm>
            <a:off x="7307513" y="5087508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 it true that there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 no truth?</a:t>
            </a:r>
          </a:p>
        </p:txBody>
      </p:sp>
      <p:sp>
        <p:nvSpPr>
          <p:cNvPr id="32" name="Title 7">
            <a:extLst>
              <a:ext uri="{FF2B5EF4-FFF2-40B4-BE49-F238E27FC236}">
                <a16:creationId xmlns:a16="http://schemas.microsoft.com/office/drawing/2014/main" id="{2712B2F1-6BD0-E54D-B910-0EE9BBFD30BD}"/>
              </a:ext>
            </a:extLst>
          </p:cNvPr>
          <p:cNvSpPr txBox="1">
            <a:spLocks/>
          </p:cNvSpPr>
          <p:nvPr/>
        </p:nvSpPr>
        <p:spPr>
          <a:xfrm>
            <a:off x="4365743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Pat Condell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itle 7">
            <a:extLst>
              <a:ext uri="{FF2B5EF4-FFF2-40B4-BE49-F238E27FC236}">
                <a16:creationId xmlns:a16="http://schemas.microsoft.com/office/drawing/2014/main" id="{C2A86F1C-331C-3647-84B8-E6255B2BFF29}"/>
              </a:ext>
            </a:extLst>
          </p:cNvPr>
          <p:cNvSpPr txBox="1">
            <a:spLocks/>
          </p:cNvSpPr>
          <p:nvPr/>
        </p:nvSpPr>
        <p:spPr>
          <a:xfrm>
            <a:off x="7315199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Catholic Answers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itle 7">
            <a:extLst>
              <a:ext uri="{FF2B5EF4-FFF2-40B4-BE49-F238E27FC236}">
                <a16:creationId xmlns:a16="http://schemas.microsoft.com/office/drawing/2014/main" id="{CC8CE0CF-02AA-D441-848E-C80D089BF3C5}"/>
              </a:ext>
            </a:extLst>
          </p:cNvPr>
          <p:cNvSpPr txBox="1">
            <a:spLocks/>
          </p:cNvSpPr>
          <p:nvPr/>
        </p:nvSpPr>
        <p:spPr>
          <a:xfrm>
            <a:off x="1395663" y="1768853"/>
            <a:ext cx="3705727" cy="1048359"/>
          </a:xfrm>
          <a:prstGeom prst="rect">
            <a:avLst/>
          </a:prstGeom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 defTabSz="10885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Stefan Molyneux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Freedomain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hlinkClick r:id="rId9" tooltip="Go to YouTube Channel"/>
            <a:extLst>
              <a:ext uri="{FF2B5EF4-FFF2-40B4-BE49-F238E27FC236}">
                <a16:creationId xmlns:a16="http://schemas.microsoft.com/office/drawing/2014/main" id="{99247A05-B687-9B42-8FB4-273A96389D92}"/>
              </a:ext>
            </a:extLst>
          </p:cNvPr>
          <p:cNvSpPr/>
          <p:nvPr/>
        </p:nvSpPr>
        <p:spPr>
          <a:xfrm>
            <a:off x="4665788" y="1822419"/>
            <a:ext cx="2935999" cy="397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10" tooltip="Go to YouTube Channel"/>
            <a:extLst>
              <a:ext uri="{FF2B5EF4-FFF2-40B4-BE49-F238E27FC236}">
                <a16:creationId xmlns:a16="http://schemas.microsoft.com/office/drawing/2014/main" id="{C61922F8-F3AB-E841-819D-B98256F88137}"/>
              </a:ext>
            </a:extLst>
          </p:cNvPr>
          <p:cNvSpPr/>
          <p:nvPr/>
        </p:nvSpPr>
        <p:spPr>
          <a:xfrm>
            <a:off x="7608683" y="1822418"/>
            <a:ext cx="3066732" cy="397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11" tooltip="Go to YouTube Channel"/>
            <a:extLst>
              <a:ext uri="{FF2B5EF4-FFF2-40B4-BE49-F238E27FC236}">
                <a16:creationId xmlns:a16="http://schemas.microsoft.com/office/drawing/2014/main" id="{C88A49C4-376B-344D-9F1C-583B2E635B26}"/>
              </a:ext>
            </a:extLst>
          </p:cNvPr>
          <p:cNvSpPr/>
          <p:nvPr/>
        </p:nvSpPr>
        <p:spPr>
          <a:xfrm>
            <a:off x="1761798" y="1822417"/>
            <a:ext cx="2912151" cy="688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2" tooltip="Watch Featured Video"/>
            <a:extLst>
              <a:ext uri="{FF2B5EF4-FFF2-40B4-BE49-F238E27FC236}">
                <a16:creationId xmlns:a16="http://schemas.microsoft.com/office/drawing/2014/main" id="{F8D4125E-BBCC-F948-AD56-E106578B6917}"/>
              </a:ext>
            </a:extLst>
          </p:cNvPr>
          <p:cNvSpPr/>
          <p:nvPr/>
        </p:nvSpPr>
        <p:spPr>
          <a:xfrm>
            <a:off x="4673950" y="5128908"/>
            <a:ext cx="2927838" cy="4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3" tooltip="Watch Featured Video"/>
            <a:extLst>
              <a:ext uri="{FF2B5EF4-FFF2-40B4-BE49-F238E27FC236}">
                <a16:creationId xmlns:a16="http://schemas.microsoft.com/office/drawing/2014/main" id="{304FF846-C4B4-FF4A-8BD2-D44644FD5E80}"/>
              </a:ext>
            </a:extLst>
          </p:cNvPr>
          <p:cNvSpPr/>
          <p:nvPr/>
        </p:nvSpPr>
        <p:spPr>
          <a:xfrm>
            <a:off x="7608683" y="5128910"/>
            <a:ext cx="3057472" cy="48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4" tooltip="Watch Featured Video"/>
            <a:extLst>
              <a:ext uri="{FF2B5EF4-FFF2-40B4-BE49-F238E27FC236}">
                <a16:creationId xmlns:a16="http://schemas.microsoft.com/office/drawing/2014/main" id="{C64F714F-5DCA-D945-AC1F-FF913D654130}"/>
              </a:ext>
            </a:extLst>
          </p:cNvPr>
          <p:cNvSpPr/>
          <p:nvPr/>
        </p:nvSpPr>
        <p:spPr>
          <a:xfrm>
            <a:off x="1761798" y="5128908"/>
            <a:ext cx="2912151" cy="77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hlinkClick r:id="rId11" tooltip="Go to YouTube Channel"/>
            <a:extLst>
              <a:ext uri="{FF2B5EF4-FFF2-40B4-BE49-F238E27FC236}">
                <a16:creationId xmlns:a16="http://schemas.microsoft.com/office/drawing/2014/main" id="{EA06BDEA-9099-7B45-A0FE-9ACCADE47D5A}"/>
              </a:ext>
            </a:extLst>
          </p:cNvPr>
          <p:cNvSpPr/>
          <p:nvPr/>
        </p:nvSpPr>
        <p:spPr>
          <a:xfrm>
            <a:off x="2129150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hlinkClick r:id="rId9" tooltip="Go to YouTube Channel"/>
            <a:extLst>
              <a:ext uri="{FF2B5EF4-FFF2-40B4-BE49-F238E27FC236}">
                <a16:creationId xmlns:a16="http://schemas.microsoft.com/office/drawing/2014/main" id="{B0507EF1-2B95-7B4D-8060-75F74B8DAF41}"/>
              </a:ext>
            </a:extLst>
          </p:cNvPr>
          <p:cNvSpPr/>
          <p:nvPr/>
        </p:nvSpPr>
        <p:spPr>
          <a:xfrm>
            <a:off x="5097818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hlinkClick r:id="rId10" tooltip="Go to YouTube Channel"/>
            <a:extLst>
              <a:ext uri="{FF2B5EF4-FFF2-40B4-BE49-F238E27FC236}">
                <a16:creationId xmlns:a16="http://schemas.microsoft.com/office/drawing/2014/main" id="{22C1912E-82E5-8E40-82EA-9FBC3BE425CC}"/>
              </a:ext>
            </a:extLst>
          </p:cNvPr>
          <p:cNvSpPr/>
          <p:nvPr/>
        </p:nvSpPr>
        <p:spPr>
          <a:xfrm>
            <a:off x="8060223" y="2676638"/>
            <a:ext cx="2231962" cy="2231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. Covers">
  <a:themeElements>
    <a:clrScheme name="Custom 1">
      <a:dk1>
        <a:srgbClr val="000000"/>
      </a:dk1>
      <a:lt1>
        <a:srgbClr val="FFFFFF"/>
      </a:lt1>
      <a:dk2>
        <a:srgbClr val="808080"/>
      </a:dk2>
      <a:lt2>
        <a:srgbClr val="E7E8E9"/>
      </a:lt2>
      <a:accent1>
        <a:srgbClr val="DA291C"/>
      </a:accent1>
      <a:accent2>
        <a:srgbClr val="00338D"/>
      </a:accent2>
      <a:accent3>
        <a:srgbClr val="15A8DB"/>
      </a:accent3>
      <a:accent4>
        <a:srgbClr val="F05A21"/>
      </a:accent4>
      <a:accent5>
        <a:srgbClr val="71BF44"/>
      </a:accent5>
      <a:accent6>
        <a:srgbClr val="FBE2E1"/>
      </a:accent6>
      <a:hlink>
        <a:srgbClr val="000000"/>
      </a:hlink>
      <a:folHlink>
        <a:srgbClr val="000000"/>
      </a:folHlink>
    </a:clrScheme>
    <a:fontScheme name="WorleyParso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0085CA"/>
    </a:custClr>
    <a:custClr>
      <a:srgbClr val="F2A900"/>
    </a:custClr>
    <a:custClr>
      <a:srgbClr val="64A70B"/>
    </a:custClr>
    <a:custClr>
      <a:srgbClr val="236192"/>
    </a:custClr>
    <a:custClr>
      <a:srgbClr val="FE5000"/>
    </a:custClr>
    <a:custClr>
      <a:srgbClr val="4A7729"/>
    </a:custClr>
  </a:custClrLst>
  <a:extLst>
    <a:ext uri="{05A4C25C-085E-4340-85A3-A5531E510DB2}">
      <thm15:themeFamily xmlns:thm15="http://schemas.microsoft.com/office/thememl/2012/main" name="Presentation8" id="{3917617C-78F8-4700-AC65-7904F2F8B44A}" vid="{A664313A-B6E3-49CE-B760-FB6FF5CE91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E94102F50334DBF16075CB665DC52" ma:contentTypeVersion="8" ma:contentTypeDescription="Create a new document." ma:contentTypeScope="" ma:versionID="a30916b3e3d3ec77b5c4370c88414768">
  <xsd:schema xmlns:xsd="http://www.w3.org/2001/XMLSchema" xmlns:xs="http://www.w3.org/2001/XMLSchema" xmlns:p="http://schemas.microsoft.com/office/2006/metadata/properties" xmlns:ns2="012b7a91-c541-490f-8fdd-7c06d102d8cb" xmlns:ns3="c4d44490-6aef-4403-95e2-6d5d9a8009ec" targetNamespace="http://schemas.microsoft.com/office/2006/metadata/properties" ma:root="true" ma:fieldsID="cafbb0725f2d6ac9cfca0671fb4cf9ef" ns2:_="" ns3:_="">
    <xsd:import namespace="012b7a91-c541-490f-8fdd-7c06d102d8cb"/>
    <xsd:import namespace="c4d44490-6aef-4403-95e2-6d5d9a800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b7a91-c541-490f-8fdd-7c06d102d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44490-6aef-4403-95e2-6d5d9a800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d44490-6aef-4403-95e2-6d5d9a8009ec">
      <UserInfo>
        <DisplayName>Jurich, Kristi (Brisbane)</DisplayName>
        <AccountId>20601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F890E-53C3-4F5D-AEB1-7AB5D1442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b7a91-c541-490f-8fdd-7c06d102d8cb"/>
    <ds:schemaRef ds:uri="c4d44490-6aef-4403-95e2-6d5d9a800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03F078-C7CC-46A5-AD0B-A065DBC98BB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81b95f0-557c-4784-91d5-2c00928a2931"/>
    <ds:schemaRef ds:uri="e838424f-4a37-41c7-8464-4f019b14815c"/>
    <ds:schemaRef ds:uri="http://www.w3.org/XML/1998/namespace"/>
    <ds:schemaRef ds:uri="http://purl.org/dc/dcmitype/"/>
    <ds:schemaRef ds:uri="c4d44490-6aef-4403-95e2-6d5d9a8009ec"/>
  </ds:schemaRefs>
</ds:datastoreItem>
</file>

<file path=customXml/itemProps3.xml><?xml version="1.0" encoding="utf-8"?>
<ds:datastoreItem xmlns:ds="http://schemas.openxmlformats.org/officeDocument/2006/customXml" ds:itemID="{1F9FB076-36D5-4F6F-AC4F-5304CD7D89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3305</TotalTime>
  <Words>399</Words>
  <Application>Microsoft Macintosh PowerPoint</Application>
  <PresentationFormat>Custom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Titillium Web</vt:lpstr>
      <vt:lpstr>Wingdings</vt:lpstr>
      <vt:lpstr>1. Covers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Apologists &amp; Commentators</dc:title>
  <dc:subject/>
  <dc:creator>Coffee Scribe</dc:creator>
  <cp:keywords/>
  <dc:description/>
  <cp:lastModifiedBy>Bellmont, Jeff (Calgary)</cp:lastModifiedBy>
  <cp:revision>821</cp:revision>
  <dcterms:created xsi:type="dcterms:W3CDTF">2020-01-21T18:35:23Z</dcterms:created>
  <dcterms:modified xsi:type="dcterms:W3CDTF">2020-02-16T19:21:54Z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0x010100B09E94102F50334DBF16075CB665DC52</vt:lpwstr>
  </property>
  <property fmtid="{D5CDD505-2E9C-101B-9397-08002B2CF9AE}" pid="3" name="AuthorIds_UIVersion_1024">
    <vt:lpwstr>7040,4303</vt:lpwstr>
  </property>
</Properties>
</file>